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6858000" cy="12192000"/>
  <p:notesSz cx="6858000" cy="9144000"/>
  <p:embeddedFontLst>
    <p:embeddedFont>
      <p:font typeface="Titillium Web" panose="00000500000000000000" pitchFamily="2" charset="0"/>
      <p:regular r:id="rId4"/>
      <p:bold r:id="rId5"/>
      <p:italic r:id="rId6"/>
      <p:boldItalic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0" roundtripDataSignature="AMtx7mg0RsqKpubrzaEv06EW1Zo3e0Cu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2112" y="-1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customschemas.google.com/relationships/presentationmetadata" Target="metadata"/><Relationship Id="rId4" Type="http://schemas.openxmlformats.org/officeDocument/2006/relationships/font" Target="fonts/font1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63800" y="685800"/>
            <a:ext cx="1930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-438856" y="4155899"/>
            <a:ext cx="7735712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481057" y="5075811"/>
            <a:ext cx="10332156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-2519318" y="3639917"/>
            <a:ext cx="10332156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471488" y="3245556"/>
            <a:ext cx="2914650" cy="773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3471863" y="3245556"/>
            <a:ext cx="2914650" cy="773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472381" y="4453467"/>
            <a:ext cx="2901255" cy="6550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3471863" y="2988734"/>
            <a:ext cx="2915543" cy="146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3471863" y="4453467"/>
            <a:ext cx="2915543" cy="6550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2915543" y="1755425"/>
            <a:ext cx="3471863" cy="8664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472381" y="3657600"/>
            <a:ext cx="2211884" cy="6776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2915543" y="1755425"/>
            <a:ext cx="3471863" cy="8664222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472381" y="3657600"/>
            <a:ext cx="2211884" cy="6776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subTitle" idx="1"/>
          </p:nvPr>
        </p:nvSpPr>
        <p:spPr>
          <a:xfrm>
            <a:off x="791019" y="2253042"/>
            <a:ext cx="5299679" cy="8167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000"/>
              <a:buNone/>
            </a:pPr>
            <a:r>
              <a:rPr lang="it-IT" sz="2000" b="1" dirty="0">
                <a:solidFill>
                  <a:srgbClr val="2F5496"/>
                </a:solidFill>
                <a:latin typeface="Titillium Web"/>
                <a:ea typeface="Titillium Web"/>
                <a:cs typeface="Titillium Web"/>
                <a:sym typeface="Titillium Web"/>
              </a:rPr>
              <a:t>Piano Nazionale di Ripresa e Resilienza 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F5496"/>
              </a:buClr>
              <a:buSzPts val="2000"/>
              <a:buNone/>
            </a:pPr>
            <a:r>
              <a:rPr lang="it-IT" sz="2000" b="1" dirty="0">
                <a:solidFill>
                  <a:srgbClr val="2F5496"/>
                </a:solidFill>
                <a:latin typeface="Titillium Web"/>
                <a:ea typeface="Titillium Web"/>
                <a:cs typeface="Titillium Web"/>
                <a:sym typeface="Titillium Web"/>
              </a:rPr>
              <a:t>Missione 4 - Componente 2 Linea di Investimento 1.5: Creazione e rafforzamento degli “ecosistemi dell’innovazione”, costruzione di “leader territoriali di R&amp;S” </a:t>
            </a:r>
            <a:endParaRPr dirty="0">
              <a:solidFill>
                <a:srgbClr val="2F549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it-IT" b="1" dirty="0">
                <a:latin typeface="Titillium Web"/>
                <a:ea typeface="Titillium Web"/>
                <a:cs typeface="Titillium Web"/>
                <a:sym typeface="Titillium Web"/>
              </a:rPr>
              <a:t>Titolo del progetto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lang="it-IT" sz="18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MUSA – </a:t>
            </a:r>
            <a:r>
              <a:rPr lang="it-IT" sz="1800" b="0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Multilayered</a:t>
            </a:r>
            <a:r>
              <a:rPr lang="it-IT" sz="18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Urban </a:t>
            </a:r>
            <a:r>
              <a:rPr lang="it-IT" sz="1800" b="0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Sustainability</a:t>
            </a:r>
            <a:r>
              <a:rPr lang="it-IT" sz="18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Action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it-IT" b="1" dirty="0">
                <a:latin typeface="Titillium Web"/>
                <a:ea typeface="Titillium Web"/>
                <a:cs typeface="Titillium Web"/>
                <a:sym typeface="Titillium Web"/>
              </a:rPr>
              <a:t>Codice CUP</a:t>
            </a:r>
            <a:endParaRPr sz="1800" b="0" i="0" u="none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lang="it-IT" sz="180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ECS 000037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it-IT" b="1" dirty="0">
                <a:latin typeface="Titillium Web"/>
                <a:ea typeface="Titillium Web"/>
                <a:cs typeface="Titillium Web"/>
                <a:sym typeface="Titillium Web"/>
              </a:rPr>
              <a:t>Soggetto attuatore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it-IT" dirty="0">
                <a:latin typeface="Titillium Web"/>
                <a:ea typeface="Titillium Web"/>
                <a:cs typeface="Titillium Web"/>
                <a:sym typeface="Titillium Web"/>
              </a:rPr>
              <a:t>(inserisci qui il nome)</a:t>
            </a:r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it-IT" b="1" dirty="0">
                <a:latin typeface="Titillium Web"/>
                <a:ea typeface="Titillium Web"/>
                <a:cs typeface="Titillium Web"/>
                <a:sym typeface="Titillium Web"/>
              </a:rPr>
              <a:t>Obiettivo principale dell’operazione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it-IT" dirty="0"/>
              <a:t>(scrivi qui una breve descrizione dell’attività in corso, mantenendo il font e il font size del testo che </a:t>
            </a:r>
            <a:r>
              <a:rPr lang="it-IT"/>
              <a:t>stai leggendo)</a:t>
            </a:r>
            <a:endParaRPr b="1" dirty="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7858" y="738465"/>
            <a:ext cx="3922183" cy="9856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" name="Google Shape;86;p1"/>
          <p:cNvCxnSpPr/>
          <p:nvPr/>
        </p:nvCxnSpPr>
        <p:spPr>
          <a:xfrm>
            <a:off x="339649" y="1913679"/>
            <a:ext cx="6046242" cy="0"/>
          </a:xfrm>
          <a:prstGeom prst="straightConnector1">
            <a:avLst/>
          </a:prstGeom>
          <a:noFill/>
          <a:ln w="15875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7" name="Google Shape;87;p1"/>
          <p:cNvCxnSpPr/>
          <p:nvPr/>
        </p:nvCxnSpPr>
        <p:spPr>
          <a:xfrm>
            <a:off x="234506" y="10799426"/>
            <a:ext cx="6412703" cy="0"/>
          </a:xfrm>
          <a:prstGeom prst="straightConnector1">
            <a:avLst/>
          </a:prstGeom>
          <a:noFill/>
          <a:ln w="15875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8" name="Google Shape;88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10105" y="11199734"/>
            <a:ext cx="1317478" cy="39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5">
            <a:alphaModFix/>
          </a:blip>
          <a:srcRect t="21220" b="30195"/>
          <a:stretch/>
        </p:blipFill>
        <p:spPr>
          <a:xfrm>
            <a:off x="3020719" y="11122104"/>
            <a:ext cx="1604718" cy="551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18587" y="11071959"/>
            <a:ext cx="556501" cy="6516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82</Words>
  <Application>Microsoft Office PowerPoint</Application>
  <PresentationFormat>Widescreen</PresentationFormat>
  <Paragraphs>13</Paragraphs>
  <Slides>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Titillium Web</vt:lpstr>
      <vt:lpstr>Calibri</vt:lpstr>
      <vt:lpstr>Arial</vt:lpstr>
      <vt:lpstr>Tema di Office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Giorgia Piantanida</cp:lastModifiedBy>
  <cp:revision>2</cp:revision>
  <dcterms:created xsi:type="dcterms:W3CDTF">2023-05-11T08:27:09Z</dcterms:created>
  <dcterms:modified xsi:type="dcterms:W3CDTF">2024-02-13T10:42:20Z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0x010100777A26F539967D4F98503910BA4FFFD8</vt:lpwstr>
  </property>
  <property fmtid="{D5CDD505-2E9C-101B-9397-08002B2CF9AE}" pid="3" name="MediaServiceImageTags">
    <vt:lpwstr/>
  </property>
</Properties>
</file>