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5213" cy="42803763"/>
  <p:notesSz cx="6858000" cy="9144000"/>
  <p:embeddedFontLst>
    <p:embeddedFont>
      <p:font typeface="Poppins" pitchFamily="2" charset="77"/>
      <p:regular r:id="rId4"/>
      <p:bold r:id="rId5"/>
      <p:italic r:id="rId6"/>
      <p:boldItalic r:id="rId7"/>
    </p:embeddedFont>
    <p:embeddedFont>
      <p:font typeface="Poppins SemiBold" panose="020B0604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747775"/>
          </p15:clr>
        </p15:guide>
        <p15:guide id="2" pos="953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D2D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12" d="100"/>
          <a:sy n="12" d="100"/>
        </p:scale>
        <p:origin x="3784" y="920"/>
      </p:cViewPr>
      <p:guideLst>
        <p:guide orient="horz" pos="13482"/>
        <p:guide pos="9536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6627" y="685800"/>
            <a:ext cx="2425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2074" y="6196323"/>
            <a:ext cx="28212000" cy="170817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900"/>
              <a:buNone/>
              <a:defRPr sz="25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2046" y="23585474"/>
            <a:ext cx="28212000" cy="659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032046" y="9205128"/>
            <a:ext cx="28212000" cy="163401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800"/>
              <a:buNone/>
              <a:defRPr sz="59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32046" y="26232690"/>
            <a:ext cx="28212000" cy="108252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 algn="ctr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 algn="ctr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 algn="ctr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 algn="ctr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32046" y="17899287"/>
            <a:ext cx="28212000" cy="70053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900"/>
              <a:buNone/>
              <a:defRPr sz="17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132438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6000191" y="9590851"/>
            <a:ext cx="13243800" cy="284310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32046" y="4623681"/>
            <a:ext cx="9297300" cy="62889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32046" y="11564195"/>
            <a:ext cx="9297300" cy="264588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marL="914400" lvl="1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0"/>
              </a:spcBef>
              <a:spcAft>
                <a:spcPts val="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23229" y="3746130"/>
            <a:ext cx="21084000" cy="34043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1pPr>
            <a:lvl2pPr lvl="1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2pPr>
            <a:lvl3pPr lvl="2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3pPr>
            <a:lvl4pPr lvl="3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4pPr>
            <a:lvl5pPr lvl="4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5pPr>
            <a:lvl6pPr lvl="5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6pPr>
            <a:lvl7pPr lvl="6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7pPr>
            <a:lvl8pPr lvl="7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8pPr>
            <a:lvl9pPr lvl="8">
              <a:spcBef>
                <a:spcPts val="0"/>
              </a:spcBef>
              <a:spcAft>
                <a:spcPts val="0"/>
              </a:spcAft>
              <a:buSzPts val="23900"/>
              <a:buNone/>
              <a:defRPr sz="23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138000" y="-1040"/>
            <a:ext cx="15138000" cy="4280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5425" tIns="455425" rIns="455425" bIns="455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79077" y="10262433"/>
            <a:ext cx="13393800" cy="12335700"/>
          </a:xfrm>
          <a:prstGeom prst="rect">
            <a:avLst/>
          </a:prstGeom>
        </p:spPr>
        <p:txBody>
          <a:bodyPr spcFirstLastPara="1" wrap="square" lIns="455425" tIns="455425" rIns="455425" bIns="455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79077" y="23327077"/>
            <a:ext cx="13393800" cy="10278600"/>
          </a:xfrm>
          <a:prstGeom prst="rect">
            <a:avLst/>
          </a:prstGeom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354801" y="6025723"/>
            <a:ext cx="12704400" cy="307506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0"/>
              </a:spcBef>
              <a:spcAft>
                <a:spcPts val="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32046" y="35206675"/>
            <a:ext cx="19862100" cy="50355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2046" y="3703480"/>
            <a:ext cx="28212000" cy="4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2046" y="9590851"/>
            <a:ext cx="28212000" cy="28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t" anchorCtr="0">
            <a:normAutofit/>
          </a:bodyPr>
          <a:lstStyle>
            <a:lvl1pPr marL="457200" lvl="0" indent="-800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Char char="●"/>
              <a:defRPr sz="9000">
                <a:solidFill>
                  <a:schemeClr val="dk2"/>
                </a:solidFill>
              </a:defRPr>
            </a:lvl1pPr>
            <a:lvl2pPr marL="914400" lvl="1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2pPr>
            <a:lvl3pPr marL="1371600" lvl="2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3pPr>
            <a:lvl4pPr marL="1828800" lvl="3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4pPr>
            <a:lvl5pPr marL="2286000" lvl="4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5pPr>
            <a:lvl6pPr marL="2743200" lvl="5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6pPr>
            <a:lvl7pPr marL="3200400" lvl="6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7pPr>
            <a:lvl8pPr marL="3657600" lvl="7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8pPr>
            <a:lvl9pPr marL="4114800" lvl="8" indent="-673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52508" y="38807103"/>
            <a:ext cx="1816800" cy="32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5425" tIns="455425" rIns="455425" bIns="455425" anchor="ctr" anchorCtr="0">
            <a:norm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7074" r="7074"/>
          <a:stretch/>
        </p:blipFill>
        <p:spPr>
          <a:xfrm>
            <a:off x="0" y="40548275"/>
            <a:ext cx="30275999" cy="22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2052" r="2042"/>
          <a:stretch/>
        </p:blipFill>
        <p:spPr>
          <a:xfrm>
            <a:off x="25015143" y="1773675"/>
            <a:ext cx="3393532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t="21105" b="25691"/>
          <a:stretch/>
        </p:blipFill>
        <p:spPr>
          <a:xfrm>
            <a:off x="1316743" y="11297072"/>
            <a:ext cx="9220740" cy="642669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643600" y="4315265"/>
            <a:ext cx="18341880" cy="330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0" b="1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Author</a:t>
            </a:r>
            <a:r>
              <a:rPr lang="it" sz="7000" b="1" baseline="30000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[1] </a:t>
            </a:r>
            <a:r>
              <a:rPr lang="it" sz="7000" b="1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, Author</a:t>
            </a:r>
            <a:r>
              <a:rPr lang="it" sz="7000" b="1" baseline="30000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[1]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[1] Affiliation </a:t>
            </a:r>
            <a:endParaRPr sz="6000" dirty="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13640" y="1681169"/>
            <a:ext cx="16314300" cy="204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0" b="1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Title of the poster</a:t>
            </a:r>
            <a:endParaRPr sz="12000" b="1" dirty="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643600" y="9723304"/>
            <a:ext cx="109653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0" b="1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  <a:endParaRPr sz="7000" b="1" dirty="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1285881" y="11318247"/>
            <a:ext cx="7847978" cy="429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2500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graphical layout of the poster can be adjusted as it best fits your needs. It is however mandatory to keep the </a:t>
            </a:r>
            <a:r>
              <a:rPr lang="it" sz="2500" b="1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institutional</a:t>
            </a:r>
            <a:r>
              <a:rPr lang="it" sz="2500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logos in the footer and the MUSA logo in the top right corner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2500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 titles, text, graphs, schemes, pictures… (as many as you need)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2500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Try to keep the text as concise as possible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" sz="2500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Set a clear and organized structure for the poster, keeping in mind that it should be self-explaining, even withouth you presenting its content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</a:pPr>
            <a:endParaRPr lang="it" sz="2500" dirty="0">
              <a:solidFill>
                <a:srgbClr val="366D2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" sz="2500" dirty="0">
              <a:solidFill>
                <a:srgbClr val="366D2D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A39CD0AB-AF0C-85E9-C60E-F8DA605B4DA0}"/>
              </a:ext>
            </a:extLst>
          </p:cNvPr>
          <p:cNvSpPr txBox="1"/>
          <p:nvPr/>
        </p:nvSpPr>
        <p:spPr>
          <a:xfrm>
            <a:off x="1991124" y="19294024"/>
            <a:ext cx="109653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0" b="1" dirty="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Google Shape;57;p13">
            <a:extLst>
              <a:ext uri="{FF2B5EF4-FFF2-40B4-BE49-F238E27FC236}">
                <a16:creationId xmlns:a16="http://schemas.microsoft.com/office/drawing/2014/main" id="{0A000492-AE0D-BDD3-96F1-85D2970945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105" b="25691"/>
          <a:stretch/>
        </p:blipFill>
        <p:spPr>
          <a:xfrm>
            <a:off x="19882257" y="11242504"/>
            <a:ext cx="9220740" cy="64812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0;p13">
            <a:extLst>
              <a:ext uri="{FF2B5EF4-FFF2-40B4-BE49-F238E27FC236}">
                <a16:creationId xmlns:a16="http://schemas.microsoft.com/office/drawing/2014/main" id="{25123697-B8DD-7BAA-F2AB-450825B6EEE9}"/>
              </a:ext>
            </a:extLst>
          </p:cNvPr>
          <p:cNvSpPr txBox="1"/>
          <p:nvPr/>
        </p:nvSpPr>
        <p:spPr>
          <a:xfrm>
            <a:off x="2121084" y="19172670"/>
            <a:ext cx="109653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0" b="1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  <a:endParaRPr sz="7000" b="1" dirty="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60;p13">
            <a:extLst>
              <a:ext uri="{FF2B5EF4-FFF2-40B4-BE49-F238E27FC236}">
                <a16:creationId xmlns:a16="http://schemas.microsoft.com/office/drawing/2014/main" id="{D004BB9A-48A6-47EB-7E1F-CE6816B5D3D2}"/>
              </a:ext>
            </a:extLst>
          </p:cNvPr>
          <p:cNvSpPr txBox="1"/>
          <p:nvPr/>
        </p:nvSpPr>
        <p:spPr>
          <a:xfrm>
            <a:off x="1991124" y="25781683"/>
            <a:ext cx="109653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7000" b="1" dirty="0">
                <a:solidFill>
                  <a:srgbClr val="366D2D"/>
                </a:solidFill>
                <a:latin typeface="Poppins"/>
                <a:ea typeface="Poppins"/>
                <a:cs typeface="Poppins"/>
                <a:sym typeface="Poppins"/>
              </a:rPr>
              <a:t>Lorem ipsum</a:t>
            </a:r>
            <a:endParaRPr sz="7000" b="1" dirty="0">
              <a:solidFill>
                <a:srgbClr val="366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Google Shape;57;p13">
            <a:extLst>
              <a:ext uri="{FF2B5EF4-FFF2-40B4-BE49-F238E27FC236}">
                <a16:creationId xmlns:a16="http://schemas.microsoft.com/office/drawing/2014/main" id="{E58A1333-C533-0C93-F864-F42E0E7136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105" b="25691"/>
          <a:stretch/>
        </p:blipFill>
        <p:spPr>
          <a:xfrm>
            <a:off x="1332942" y="20533290"/>
            <a:ext cx="4545342" cy="361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7;p13">
            <a:extLst>
              <a:ext uri="{FF2B5EF4-FFF2-40B4-BE49-F238E27FC236}">
                <a16:creationId xmlns:a16="http://schemas.microsoft.com/office/drawing/2014/main" id="{12DCF047-0FD3-183E-0FDD-FC17AA9E5B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105" b="25691"/>
          <a:stretch/>
        </p:blipFill>
        <p:spPr>
          <a:xfrm>
            <a:off x="6203391" y="20533290"/>
            <a:ext cx="4545342" cy="361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7;p13">
            <a:extLst>
              <a:ext uri="{FF2B5EF4-FFF2-40B4-BE49-F238E27FC236}">
                <a16:creationId xmlns:a16="http://schemas.microsoft.com/office/drawing/2014/main" id="{26217108-504B-ACF1-F2FB-7D62613704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1105" b="25691"/>
          <a:stretch/>
        </p:blipFill>
        <p:spPr>
          <a:xfrm>
            <a:off x="11008860" y="20533290"/>
            <a:ext cx="4545342" cy="361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1C2192D-26BF-8CAD-7B2A-AC3404F70828}"/>
              </a:ext>
            </a:extLst>
          </p:cNvPr>
          <p:cNvSpPr/>
          <p:nvPr/>
        </p:nvSpPr>
        <p:spPr>
          <a:xfrm>
            <a:off x="890601" y="18681093"/>
            <a:ext cx="15131808" cy="6143265"/>
          </a:xfrm>
          <a:prstGeom prst="roundRect">
            <a:avLst>
              <a:gd name="adj" fmla="val 8458"/>
            </a:avLst>
          </a:prstGeom>
          <a:noFill/>
          <a:ln w="38100">
            <a:solidFill>
              <a:srgbClr val="366D2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881AA-E9B1-DAD9-EBDB-6ABE598761B5}"/>
              </a:ext>
            </a:extLst>
          </p:cNvPr>
          <p:cNvSpPr txBox="1"/>
          <p:nvPr/>
        </p:nvSpPr>
        <p:spPr>
          <a:xfrm>
            <a:off x="16985698" y="19474532"/>
            <a:ext cx="1135388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</a:pPr>
            <a:r>
              <a:rPr lang="it" sz="4000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suggest to have one or more sections about the overall description of the research, its goals and the methods; we suggest to include the results achieved up to now and the expected ones; you could also develop about the impacts of the research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B234F4-C3D7-4E79-5DE9-B5BB9099C2E6}"/>
              </a:ext>
            </a:extLst>
          </p:cNvPr>
          <p:cNvSpPr txBox="1"/>
          <p:nvPr/>
        </p:nvSpPr>
        <p:spPr>
          <a:xfrm>
            <a:off x="11285881" y="16535923"/>
            <a:ext cx="78479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it" sz="2500" dirty="0">
                <a:solidFill>
                  <a:srgbClr val="366D2D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(just for reference: once printed in A0 format, this text will be approximatively 0.6 cm tall)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179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 SemiBold</vt:lpstr>
      <vt:lpstr>Arial</vt:lpstr>
      <vt:lpstr>Poppins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chiara.casella@unimib.it</cp:lastModifiedBy>
  <cp:revision>3</cp:revision>
  <dcterms:modified xsi:type="dcterms:W3CDTF">2024-03-26T21:46:44Z</dcterms:modified>
</cp:coreProperties>
</file>