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440000" cx="151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577aa4e84_0_2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577aa4e8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77aa4e84_0_6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77aa4e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577aa4e84_0_10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577aa4e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577aa4e84_0_14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577aa4e8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77aa4e84_0_18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577aa4e8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577aa4e84_0_23:notes"/>
          <p:cNvSpPr/>
          <p:nvPr>
            <p:ph idx="2" type="sldImg"/>
          </p:nvPr>
        </p:nvSpPr>
        <p:spPr>
          <a:xfrm>
            <a:off x="946238" y="685800"/>
            <a:ext cx="4966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577aa4e8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11298"/>
            <a:ext cx="14089200" cy="4166400"/>
          </a:xfrm>
          <a:prstGeom prst="rect">
            <a:avLst/>
          </a:prstGeom>
        </p:spPr>
        <p:txBody>
          <a:bodyPr anchorCtr="0" anchor="b" bIns="162650" lIns="162650" spcFirstLastPara="1" rIns="162650" wrap="square" tIns="162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752555"/>
            <a:ext cx="14089200" cy="16089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45153"/>
            <a:ext cx="14089200" cy="3985500"/>
          </a:xfrm>
          <a:prstGeom prst="rect">
            <a:avLst/>
          </a:prstGeom>
        </p:spPr>
        <p:txBody>
          <a:bodyPr anchorCtr="0" anchor="b" bIns="162650" lIns="162650" spcFirstLastPara="1" rIns="162650" wrap="square" tIns="162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398217"/>
            <a:ext cx="14089200" cy="26403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365680"/>
            <a:ext cx="14089200" cy="17085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03288"/>
            <a:ext cx="14089200" cy="1162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39232"/>
            <a:ext cx="14089200" cy="6934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03288"/>
            <a:ext cx="14089200" cy="1162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39232"/>
            <a:ext cx="6614100" cy="6934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39232"/>
            <a:ext cx="6614100" cy="6934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03288"/>
            <a:ext cx="14089200" cy="11625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27727"/>
            <a:ext cx="4643100" cy="1533900"/>
          </a:xfrm>
          <a:prstGeom prst="rect">
            <a:avLst/>
          </a:prstGeom>
        </p:spPr>
        <p:txBody>
          <a:bodyPr anchorCtr="0" anchor="b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20535"/>
            <a:ext cx="4643100" cy="64533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13690"/>
            <a:ext cx="10529400" cy="83034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54"/>
            <a:ext cx="756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650" lIns="162650" spcFirstLastPara="1" rIns="162650" wrap="square" tIns="162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03032"/>
            <a:ext cx="6688800" cy="3008700"/>
          </a:xfrm>
          <a:prstGeom prst="rect">
            <a:avLst/>
          </a:prstGeom>
        </p:spPr>
        <p:txBody>
          <a:bodyPr anchorCtr="0" anchor="b" bIns="162650" lIns="162650" spcFirstLastPara="1" rIns="162650" wrap="square" tIns="162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689531"/>
            <a:ext cx="6688800" cy="2506800"/>
          </a:xfrm>
          <a:prstGeom prst="rect">
            <a:avLst/>
          </a:prstGeom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469689"/>
            <a:ext cx="6344700" cy="75000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586994"/>
            <a:ext cx="9919200" cy="12282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03288"/>
            <a:ext cx="140892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650" lIns="162650" spcFirstLastPara="1" rIns="162650" wrap="square" tIns="162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39232"/>
            <a:ext cx="140892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650" lIns="162650" spcFirstLastPara="1" rIns="162650" wrap="square" tIns="162650">
            <a:norm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465147"/>
            <a:ext cx="9072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650" lIns="162650" spcFirstLastPara="1" rIns="162650" wrap="square" tIns="16265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0" y="-125150"/>
            <a:ext cx="15120000" cy="10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